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2553-2532-4F1C-BC01-FFA585AE7FB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AF54-A58A-47B7-B578-FF6288BF31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90;&#1086;&#1084;&#1072;&#1089;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"Мы против коррупции!"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КГ «</a:t>
            </a:r>
            <a:r>
              <a:rPr lang="ru-RU" sz="2800" dirty="0" err="1" smtClean="0">
                <a:solidFill>
                  <a:srgbClr val="FF0000"/>
                </a:solidFill>
              </a:rPr>
              <a:t>Костомарская</a:t>
            </a:r>
            <a:r>
              <a:rPr lang="ru-RU" sz="2800" dirty="0" smtClean="0">
                <a:solidFill>
                  <a:srgbClr val="FF0000"/>
                </a:solidFill>
              </a:rPr>
              <a:t> основная школа»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Подготовила : Мартин Т.Г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60840" cy="49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i="1" dirty="0" smtClean="0">
                <a:solidFill>
                  <a:srgbClr val="FF0000"/>
                </a:solidFill>
              </a:rPr>
              <a:t>Проведена </a:t>
            </a:r>
            <a:r>
              <a:rPr lang="ru-RU" sz="3100" i="1" dirty="0">
                <a:solidFill>
                  <a:srgbClr val="FF0000"/>
                </a:solidFill>
              </a:rPr>
              <a:t>беседа с членами родительского комитета и с родителями обучающихся на родительском собрании о недопущении поведения со стороны родителей обучающихся по отношению к работникам образовательного учреждения, которые могут быть расценены как факты коррупционных проявлений.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5975"/>
            <a:ext cx="4608512" cy="244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14356"/>
            <a:ext cx="8179272" cy="38856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ru-RU" sz="4400" b="1" cap="all" dirty="0">
                <a:ln w="9000" cmpd="sng">
                  <a:solidFill>
                    <a:srgbClr val="68007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8007F">
                        <a:shade val="20000"/>
                        <a:satMod val="245000"/>
                      </a:srgbClr>
                    </a:gs>
                    <a:gs pos="43000">
                      <a:srgbClr val="68007F">
                        <a:satMod val="255000"/>
                      </a:srgbClr>
                    </a:gs>
                    <a:gs pos="48000">
                      <a:srgbClr val="68007F">
                        <a:shade val="85000"/>
                        <a:satMod val="255000"/>
                      </a:srgbClr>
                    </a:gs>
                    <a:gs pos="100000">
                      <a:srgbClr val="68007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cs typeface="Arial" charset="0"/>
              </a:rPr>
              <a:t>Коррупция – такое явление, противодействовать которой мы можем только вместе и сообща.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cap="all" dirty="0">
              <a:ln w="9000" cmpd="sng">
                <a:solidFill>
                  <a:srgbClr val="68007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8007F">
                      <a:shade val="20000"/>
                      <a:satMod val="245000"/>
                    </a:srgbClr>
                  </a:gs>
                  <a:gs pos="43000">
                    <a:srgbClr val="68007F">
                      <a:satMod val="255000"/>
                    </a:srgbClr>
                  </a:gs>
                  <a:gs pos="48000">
                    <a:srgbClr val="68007F">
                      <a:shade val="85000"/>
                      <a:satMod val="255000"/>
                    </a:srgbClr>
                  </a:gs>
                  <a:gs pos="100000">
                    <a:srgbClr val="68007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cap="all" dirty="0">
              <a:ln w="9000" cmpd="sng">
                <a:solidFill>
                  <a:srgbClr val="68007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8007F">
                      <a:shade val="20000"/>
                      <a:satMod val="245000"/>
                    </a:srgbClr>
                  </a:gs>
                  <a:gs pos="43000">
                    <a:srgbClr val="68007F">
                      <a:satMod val="255000"/>
                    </a:srgbClr>
                  </a:gs>
                  <a:gs pos="48000">
                    <a:srgbClr val="68007F">
                      <a:shade val="85000"/>
                      <a:satMod val="255000"/>
                    </a:srgbClr>
                  </a:gs>
                  <a:gs pos="100000">
                    <a:srgbClr val="68007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85750"/>
            <a:ext cx="8572500" cy="58404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C00000"/>
                </a:solidFill>
              </a:rPr>
              <a:t>Борьбу с коррупцией нужно начать с самого себя и требовать устранения коррупционных проявлений от окружающих.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	 Необходимо быстро реагировать на все виды проявлений коррупционных правонарушений, справедливо давать наказания - это приведет к эффективной борьбе с коррупцией.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3" y="1124744"/>
            <a:ext cx="640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Спасибо </a:t>
            </a:r>
          </a:p>
          <a:p>
            <a:pPr algn="ctr"/>
            <a:r>
              <a:rPr lang="ru-RU" sz="8800" dirty="0" smtClean="0"/>
              <a:t>за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25736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Коррупция «есть корень, из которого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вытекает во все времена и при всяких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соблазнах презрение ко всем законам»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 algn="r">
              <a:spcBef>
                <a:spcPct val="0"/>
              </a:spcBef>
            </a:pPr>
            <a:r>
              <a:rPr lang="ru-RU" sz="2800" u="sng" dirty="0" smtClean="0">
                <a:solidFill>
                  <a:srgbClr val="FF0000"/>
                </a:solidFill>
                <a:hlinkClick r:id="rId2"/>
              </a:rPr>
              <a:t>Томас Гоббс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3250"/>
            <a:ext cx="6192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против  коррупции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</a:t>
            </a:r>
            <a:r>
              <a:rPr lang="ru-RU" sz="2800" dirty="0"/>
              <a:t>В целях </a:t>
            </a:r>
            <a:r>
              <a:rPr lang="ru-RU" sz="2800" dirty="0" err="1"/>
              <a:t>антикоррупционной</a:t>
            </a:r>
            <a:r>
              <a:rPr lang="ru-RU" sz="2800" dirty="0"/>
              <a:t> пропаганды, воспитания у </a:t>
            </a:r>
            <a:r>
              <a:rPr lang="ru-RU" sz="2800" dirty="0" smtClean="0"/>
              <a:t>молодежи </a:t>
            </a:r>
            <a:r>
              <a:rPr lang="ru-RU" sz="2800" dirty="0" err="1" smtClean="0"/>
              <a:t>антикоррупционного</a:t>
            </a:r>
            <a:r>
              <a:rPr lang="ru-RU" sz="2800" dirty="0" smtClean="0"/>
              <a:t> </a:t>
            </a:r>
            <a:r>
              <a:rPr lang="ru-RU" sz="2800" dirty="0"/>
              <a:t>мировоззрения, в школе проводятся классные часы, беседы, лекции на темы противодействия различным формам коррупции.</a:t>
            </a:r>
          </a:p>
          <a:p>
            <a:pPr fontAlgn="base"/>
            <a:r>
              <a:rPr lang="ru-RU" sz="2800" dirty="0"/>
              <a:t>Проводится обсуждение на классных часах и внеклассных мероприятиях проблем, связанных с гражданственностью и патриотизмом, понятиями морали и нравственности.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dirty="0">
                <a:solidFill>
                  <a:srgbClr val="FF0000"/>
                </a:solidFill>
              </a:rPr>
              <a:t>лекции с учащимися на темы: «Что такое коррупция?», «Коррупция и мы», «Мы за честность»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260" y="1600200"/>
            <a:ext cx="7297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дебаты </a:t>
            </a:r>
            <a:r>
              <a:rPr lang="ru-RU" dirty="0">
                <a:solidFill>
                  <a:srgbClr val="FF0000"/>
                </a:solidFill>
              </a:rPr>
              <a:t>на тему: «Можно ли победить коррупцию?».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00200"/>
            <a:ext cx="7128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04856" cy="60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Коррупция в сфере государственного </a:t>
            </a:r>
            <a:r>
              <a:rPr lang="ru-RU" b="1" dirty="0" smtClean="0">
                <a:solidFill>
                  <a:srgbClr val="FF0000"/>
                </a:solidFill>
              </a:rPr>
              <a:t>управления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00200"/>
            <a:ext cx="8064896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000" dirty="0"/>
              <a:t>1.Разработан план мероприятий по противодействию коррупции в школе.</a:t>
            </a:r>
            <a:br>
              <a:rPr lang="ru-RU" sz="2000" dirty="0"/>
            </a:br>
            <a:r>
              <a:rPr lang="ru-RU" sz="2000" dirty="0"/>
              <a:t>2.Назначено ответственное лицо за организацию и реализацию комплекса мероприятий по предотвращению коррупции в КГУ.</a:t>
            </a:r>
            <a:br>
              <a:rPr lang="ru-RU" sz="2000" dirty="0"/>
            </a:br>
            <a:r>
              <a:rPr lang="ru-RU" sz="2000" dirty="0"/>
              <a:t>3.Организован личный приём граждан директором школы.</a:t>
            </a:r>
            <a:br>
              <a:rPr lang="ru-RU" sz="2000" dirty="0"/>
            </a:br>
            <a:r>
              <a:rPr lang="ru-RU" sz="2000" dirty="0"/>
              <a:t>4.Проведена разъяснительная  работа с работниками КГУ:</a:t>
            </a:r>
            <a:br>
              <a:rPr lang="ru-RU" sz="2000" dirty="0"/>
            </a:br>
            <a:r>
              <a:rPr lang="ru-RU" sz="2000" dirty="0"/>
              <a:t>о недопустимости принятия подарков в связи с их должностным положением;</a:t>
            </a:r>
            <a:br>
              <a:rPr lang="ru-RU" sz="2000" dirty="0"/>
            </a:br>
            <a:r>
              <a:rPr lang="ru-RU" sz="2000" dirty="0"/>
              <a:t>о недопущении поведения, которое может восприниматься окружающими как обещание или предложение дачи взятки либо как согласие принять взятку или как просьба о даче взятки.</a:t>
            </a:r>
            <a:br>
              <a:rPr lang="ru-RU" sz="2000" dirty="0"/>
            </a:br>
            <a:r>
              <a:rPr lang="ru-RU" sz="2000" dirty="0"/>
              <a:t>5.На совещании при директоре    рассмотрен вопрос исполнения законодательства в борьбе с коррупцией.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0324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«Мы против коррупции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Своевременно размещали  на сайте информацию о проводимых мероприятиях и других важных событиях в жизни школы.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436" y="3140968"/>
            <a:ext cx="38017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73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"Мы против коррупции!"</vt:lpstr>
      <vt:lpstr>Слайд 2</vt:lpstr>
      <vt:lpstr>Слайд 3</vt:lpstr>
      <vt:lpstr> лекции с учащимися на темы: «Что такое коррупция?», «Коррупция и мы», «Мы за честность»</vt:lpstr>
      <vt:lpstr>  дебаты на тему: «Можно ли победить коррупцию?».  </vt:lpstr>
      <vt:lpstr>Слайд 6</vt:lpstr>
      <vt:lpstr>Коррупция в сфере государственного управления.</vt:lpstr>
      <vt:lpstr>         1.Разработан план мероприятий по противодействию коррупции в школе. 2.Назначено ответственное лицо за организацию и реализацию комплекса мероприятий по предотвращению коррупции в КГУ. 3.Организован личный приём граждан директором школы. 4.Проведена разъяснительная  работа с работниками КГУ: о недопустимости принятия подарков в связи с их должностным положением; о недопущении поведения, которое может восприниматься окружающими как обещание или предложение дачи взятки либо как согласие принять взятку или как просьба о даче взятки. 5.На совещании при директоре    рассмотрен вопрос исполнения законодательства в борьбе с коррупцией.  . </vt:lpstr>
      <vt:lpstr>«Мы против коррупции!»</vt:lpstr>
      <vt:lpstr>    Проведена беседа с членами родительского комитета и с родителями обучающихся на родительском собрании о недопущении поведения со стороны родителей обучающихся по отношению к работникам образовательного учреждения, которые могут быть расценены как факты коррупционных проявлений.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"Мы против коррупции!"</dc:title>
  <dc:creator>user</dc:creator>
  <cp:lastModifiedBy>user</cp:lastModifiedBy>
  <cp:revision>1</cp:revision>
  <dcterms:created xsi:type="dcterms:W3CDTF">2022-01-24T13:52:38Z</dcterms:created>
  <dcterms:modified xsi:type="dcterms:W3CDTF">2022-01-24T15:51:41Z</dcterms:modified>
</cp:coreProperties>
</file>